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carport.de/index.html" TargetMode="External"/><Relationship Id="rId3" Type="http://schemas.openxmlformats.org/officeDocument/2006/relationships/hyperlink" Target="https://spaces.040carport.de/paket-87040f850a1d4d9fa9497eaa427a133b/carport-hamburg-planung-ma-e-und-grundst-ck-richtig-abstimmen-5e3907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Zufahrt und Nutzmasse: Praxistipps zur Durchfahrtplanung</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Planung, Maße und Grundstück richtig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